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19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38422790"/>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20</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19</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20</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 найзағай, күндіз кей</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уақытта қатты жаңбыр, бұршақ, дауыл</a:t>
            </a:r>
            <a:r>
              <a:rPr lang="kk-KZ" sz="1100" dirty="0">
                <a:latin typeface="Times New Roman" pitchFamily="18" charset="0"/>
                <a:cs typeface="Times New Roman" pitchFamily="18" charset="0"/>
              </a:rPr>
              <a:t>. Солтүстік-батыстан, батыстан жел соғады, түнде күші 9-14 м/с, күндіз 15-20, екпіні 25 м/с. Ауа температурасы түнде 13-15, күндіз 20-22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21</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9-14, екпіні 15-20 м/с. Ауа температурасы 4-6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20</a:t>
            </a:r>
            <a:r>
              <a:rPr lang="kk-KZ" sz="1100" dirty="0">
                <a:solidFill>
                  <a:schemeClr val="tx1"/>
                </a:solidFill>
                <a:latin typeface="Times New Roman" pitchFamily="18" charset="0"/>
                <a:cs typeface="Times New Roman" pitchFamily="18" charset="0"/>
              </a:rPr>
              <a:t> мамырға, 21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18451</TotalTime>
  <Words>570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8028</cp:revision>
  <cp:lastPrinted>2021-07-01T03:56:27Z</cp:lastPrinted>
  <dcterms:created xsi:type="dcterms:W3CDTF">2018-03-27T06:03:00Z</dcterms:created>
  <dcterms:modified xsi:type="dcterms:W3CDTF">2026-05-19T07:27:12Z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